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mailto:charlene.guzman@whrsd.org" TargetMode="External"/><Relationship Id="rId4" Type="http://schemas.openxmlformats.org/officeDocument/2006/relationships/hyperlink" Target="http://www.whrsd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 flipH="1">
            <a:off x="4572000" y="152400"/>
            <a:ext cx="4191000" cy="1524000"/>
          </a:xfrm>
          <a:prstGeom prst="rect">
            <a:avLst/>
          </a:prstGeom>
          <a:solidFill>
            <a:srgbClr val="C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haroni"/>
              <a:buNone/>
            </a:pPr>
            <a:r>
              <a:rPr lang="en-US" sz="4000" dirty="0">
                <a:solidFill>
                  <a:schemeClr val="lt1"/>
                </a:solidFill>
                <a:latin typeface="Aharoni"/>
                <a:ea typeface="Aharoni"/>
                <a:cs typeface="Aharoni"/>
                <a:sym typeface="Aharoni"/>
              </a:rPr>
              <a:t>2024-2025</a:t>
            </a:r>
            <a:endParaRPr sz="2800" dirty="0">
              <a:solidFill>
                <a:schemeClr val="lt1"/>
              </a:solidFill>
              <a:latin typeface="Aharoni"/>
              <a:ea typeface="Aharoni"/>
              <a:cs typeface="Aharoni"/>
              <a:sym typeface="Aharon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42857"/>
              <a:buFont typeface="Aharoni"/>
              <a:buNone/>
            </a:pPr>
            <a:r>
              <a:rPr lang="en-US" sz="2800" dirty="0">
                <a:solidFill>
                  <a:schemeClr val="lt1"/>
                </a:solidFill>
                <a:latin typeface="Aharoni"/>
                <a:ea typeface="Aharoni"/>
                <a:cs typeface="Aharoni"/>
                <a:sym typeface="Aharoni"/>
              </a:rPr>
              <a:t>KINDERGARTEN REGISTRATION</a:t>
            </a:r>
            <a:endParaRPr sz="4000" dirty="0">
              <a:solidFill>
                <a:schemeClr val="lt1"/>
              </a:solidFill>
              <a:latin typeface="Aharoni"/>
              <a:ea typeface="Aharoni"/>
              <a:cs typeface="Aharoni"/>
              <a:sym typeface="Aharoni"/>
            </a:endParaRPr>
          </a:p>
        </p:txBody>
      </p:sp>
      <p:pic>
        <p:nvPicPr>
          <p:cNvPr id="85" name="Google Shape;85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5675" y="152400"/>
            <a:ext cx="3036174" cy="2476199"/>
          </a:xfrm>
          <a:prstGeom prst="rect">
            <a:avLst/>
          </a:prstGeom>
          <a:noFill/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86" name="Google Shape;86;p13"/>
          <p:cNvSpPr/>
          <p:nvPr/>
        </p:nvSpPr>
        <p:spPr>
          <a:xfrm>
            <a:off x="419100" y="2510249"/>
            <a:ext cx="8516400" cy="19197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Register Online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Scan the QR Code or visit </a:t>
            </a:r>
            <a:r>
              <a:rPr lang="en-US" sz="18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www.whrsd.org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click on the Registration icon.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Paper Registration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Print the packet from </a:t>
            </a:r>
            <a:r>
              <a:rPr lang="en-US" sz="18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www.whrsd.org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click on the Registration icon or contact the District Registrar, Charlene Guzman at 781-618-7481, </a:t>
            </a:r>
            <a:r>
              <a:rPr lang="en-US" sz="1800" dirty="0">
                <a:solidFill>
                  <a:schemeClr val="dk1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charlene.guzman@whrsd.org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Walk-in Service and Registration Appointments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Registration service is available from March 4th, 2024 to May 3rd, 2024 from 9:00 AM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2:00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PM Monday through Thursday.  Families can drop off completed registration packets during this time.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Kindergarten Screenings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Families of registered students will be contacted 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schedule a screening appointment for the week of May 20th, 2024.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4762500" y="1889700"/>
            <a:ext cx="38100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Opens March 4th, 2024</a:t>
            </a:r>
            <a:endParaRPr sz="2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Closes May 3rd, 2024</a:t>
            </a: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8" name="Google Shape;88;p13"/>
          <p:cNvPicPr preferRelativeResize="0"/>
          <p:nvPr/>
        </p:nvPicPr>
        <p:blipFill rotWithShape="1">
          <a:blip r:embed="rId6">
            <a:alphaModFix/>
          </a:blip>
          <a:srcRect l="6045" t="7381" r="11819" b="7865"/>
          <a:stretch/>
        </p:blipFill>
        <p:spPr>
          <a:xfrm>
            <a:off x="7696950" y="5446450"/>
            <a:ext cx="1264950" cy="1291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136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Aharoni</vt:lpstr>
      <vt:lpstr>Arial</vt:lpstr>
      <vt:lpstr>Calibri</vt:lpstr>
      <vt:lpstr>Noto Sans Symbols</vt:lpstr>
      <vt:lpstr>Times New Roman</vt:lpstr>
      <vt:lpstr>Office Theme</vt:lpstr>
      <vt:lpstr>2024-2025 KINDERGARTEN REGISTRATION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2023-2024 KINDERGARTEN REGISTRATION</dc:title>
  <dc:creator>Charlene.Guzman</dc:creator>
  <cp:lastModifiedBy>Charlene.Guzman</cp:lastModifiedBy>
  <cp:revision>2</cp:revision>
  <dcterms:modified xsi:type="dcterms:W3CDTF">2024-02-06T16:21:26Z</dcterms:modified>
</cp:coreProperties>
</file>